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71" r:id="rId6"/>
    <p:sldId id="264" r:id="rId7"/>
    <p:sldId id="265" r:id="rId8"/>
    <p:sldId id="267" r:id="rId9"/>
    <p:sldId id="268" r:id="rId10"/>
    <p:sldId id="266" r:id="rId11"/>
    <p:sldId id="260" r:id="rId12"/>
    <p:sldId id="26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481A9-9513-436C-B8AE-AA641607F067}">
  <a:tblStyle styleId="{5C4481A9-9513-436C-B8AE-AA641607F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4673"/>
  </p:normalViewPr>
  <p:slideViewPr>
    <p:cSldViewPr snapToGrid="0" snapToObjects="1">
      <p:cViewPr varScale="1">
        <p:scale>
          <a:sx n="197" d="100"/>
          <a:sy n="197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51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1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30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32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06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77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Pet Feed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1637" y="-1408547"/>
            <a:ext cx="3213728" cy="7699962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20847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LDR Implementation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4687" y="-611296"/>
            <a:ext cx="4183367" cy="69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Limitation &amp; Improvement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49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-US" dirty="0" smtClean="0"/>
              <a:t>Saving photo taken by OV7725 into SD card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-US" dirty="0" smtClean="0"/>
              <a:t>Difficulties of handling noise for LDR</a:t>
            </a:r>
          </a:p>
          <a:p>
            <a:pPr marL="457200" indent="-342900"/>
            <a:r>
              <a:rPr lang="en-US" dirty="0"/>
              <a:t>Calibration of motors and structure </a:t>
            </a:r>
            <a:r>
              <a:rPr lang="en-US" dirty="0" smtClean="0"/>
              <a:t>design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-US" dirty="0" smtClean="0"/>
              <a:t>Instability of HC 05</a:t>
            </a:r>
          </a:p>
          <a:p>
            <a:pPr marL="457200" lvl="0" indent="-342900" rtl="0">
              <a:spcBef>
                <a:spcPts val="0"/>
              </a:spcBef>
            </a:pPr>
            <a:endParaRPr lang="en-US" dirty="0" smtClean="0"/>
          </a:p>
          <a:p>
            <a:pPr marL="457200" lvl="0" indent="-342900" rtl="0">
              <a:spcBef>
                <a:spcPts val="0"/>
              </a:spcBef>
            </a:pPr>
            <a:endParaRPr lang="en" dirty="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020" y="1241550"/>
            <a:ext cx="2425575" cy="2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803046" y="2145336"/>
            <a:ext cx="1392409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Q &amp; 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29991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Demo Time</a:t>
            </a:r>
            <a:endParaRPr lang="en" dirty="0"/>
          </a:p>
        </p:txBody>
      </p:sp>
      <p:pic>
        <p:nvPicPr>
          <p:cNvPr id="7" name="Shape 67"/>
          <p:cNvPicPr preferRelativeResize="0"/>
          <p:nvPr/>
        </p:nvPicPr>
        <p:blipFill rotWithShape="1">
          <a:blip r:embed="rId5">
            <a:alphaModFix/>
          </a:blip>
          <a:srcRect l="4104"/>
          <a:stretch/>
        </p:blipFill>
        <p:spPr>
          <a:xfrm>
            <a:off x="403140" y="1008306"/>
            <a:ext cx="541244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LDR 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91498" y="1008306"/>
            <a:ext cx="1922252" cy="341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668131" y="269796"/>
            <a:ext cx="1682548" cy="61905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User sets time </a:t>
            </a:r>
            <a:r>
              <a:rPr lang="en">
                <a:solidFill>
                  <a:schemeClr val="dk2"/>
                </a:solidFill>
              </a:rPr>
              <a:t>for </a:t>
            </a:r>
            <a:r>
              <a:rPr lang="en" smtClean="0">
                <a:solidFill>
                  <a:schemeClr val="dk2"/>
                </a:solidFill>
              </a:rPr>
              <a:t>dispense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 rot="18832515">
            <a:off x="1550083" y="1033611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086864" y="1512038"/>
            <a:ext cx="1593300" cy="5391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Pet food dispensed</a:t>
            </a:r>
          </a:p>
        </p:txBody>
      </p:sp>
      <p:sp>
        <p:nvSpPr>
          <p:cNvPr id="77" name="Shape 77"/>
          <p:cNvSpPr/>
          <p:nvPr/>
        </p:nvSpPr>
        <p:spPr>
          <a:xfrm>
            <a:off x="2741312" y="3279354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2086864" y="2562113"/>
            <a:ext cx="1593300" cy="5391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Buzzer goes on to alert the pet 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5811525" y="-33325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74"/>
          <p:cNvSpPr/>
          <p:nvPr/>
        </p:nvSpPr>
        <p:spPr>
          <a:xfrm>
            <a:off x="3663484" y="270408"/>
            <a:ext cx="1682548" cy="61905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Swipe motion for dispense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8" name="Shape 74"/>
          <p:cNvSpPr/>
          <p:nvPr/>
        </p:nvSpPr>
        <p:spPr>
          <a:xfrm>
            <a:off x="6658837" y="270408"/>
            <a:ext cx="1861708" cy="61905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mtClean="0">
                <a:solidFill>
                  <a:schemeClr val="dk2"/>
                </a:solidFill>
              </a:rPr>
              <a:t>Manual movement of plate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9" name="Shape 75"/>
          <p:cNvSpPr/>
          <p:nvPr/>
        </p:nvSpPr>
        <p:spPr>
          <a:xfrm rot="3027787">
            <a:off x="4020850" y="1035864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78"/>
          <p:cNvSpPr/>
          <p:nvPr/>
        </p:nvSpPr>
        <p:spPr>
          <a:xfrm>
            <a:off x="4940978" y="3316676"/>
            <a:ext cx="1593300" cy="63453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Pet </a:t>
            </a:r>
            <a:r>
              <a:rPr lang="en-US" smtClean="0">
                <a:solidFill>
                  <a:schemeClr val="dk2"/>
                </a:solidFill>
              </a:rPr>
              <a:t>is approaching the food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31" name="Shape 78"/>
          <p:cNvSpPr/>
          <p:nvPr/>
        </p:nvSpPr>
        <p:spPr>
          <a:xfrm>
            <a:off x="4940978" y="2665512"/>
            <a:ext cx="1593300" cy="5391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Pet is near the food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32" name="Shape 78"/>
          <p:cNvSpPr/>
          <p:nvPr/>
        </p:nvSpPr>
        <p:spPr>
          <a:xfrm>
            <a:off x="2086864" y="3789624"/>
            <a:ext cx="1593300" cy="66599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Buzzer Stops </a:t>
            </a:r>
            <a:r>
              <a:rPr lang="en-US" smtClean="0">
                <a:solidFill>
                  <a:schemeClr val="dk2"/>
                </a:solidFill>
              </a:rPr>
              <a:t>&amp; Pet enjoys the food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33" name="Shape 78"/>
          <p:cNvSpPr/>
          <p:nvPr/>
        </p:nvSpPr>
        <p:spPr>
          <a:xfrm>
            <a:off x="4504758" y="2481129"/>
            <a:ext cx="2465739" cy="1594411"/>
          </a:xfrm>
          <a:prstGeom prst="flowChartAlternateProcess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34" name="Shape 77"/>
          <p:cNvSpPr/>
          <p:nvPr/>
        </p:nvSpPr>
        <p:spPr>
          <a:xfrm>
            <a:off x="2741312" y="2160226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77"/>
          <p:cNvSpPr/>
          <p:nvPr/>
        </p:nvSpPr>
        <p:spPr>
          <a:xfrm rot="4750898">
            <a:off x="3625308" y="2718201"/>
            <a:ext cx="284403" cy="1196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7"/>
          <p:cNvSpPr/>
          <p:nvPr/>
        </p:nvSpPr>
        <p:spPr>
          <a:xfrm>
            <a:off x="7447489" y="982228"/>
            <a:ext cx="284403" cy="3331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74"/>
          <p:cNvSpPr/>
          <p:nvPr/>
        </p:nvSpPr>
        <p:spPr>
          <a:xfrm>
            <a:off x="6658836" y="1455175"/>
            <a:ext cx="1861708" cy="61905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Plate moves for cleaning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38" name="Shape 74"/>
          <p:cNvSpPr/>
          <p:nvPr/>
        </p:nvSpPr>
        <p:spPr>
          <a:xfrm>
            <a:off x="6804019" y="4239518"/>
            <a:ext cx="1682548" cy="61905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mtClean="0">
                <a:solidFill>
                  <a:schemeClr val="dk2"/>
                </a:solidFill>
              </a:rPr>
              <a:t>Left-over check</a:t>
            </a:r>
            <a:endParaRPr lang="en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54190"/>
            <a:ext cx="8520600" cy="626100"/>
          </a:xfrm>
        </p:spPr>
        <p:txBody>
          <a:bodyPr/>
          <a:lstStyle/>
          <a:p>
            <a:r>
              <a:rPr lang="en-US" dirty="0" smtClean="0"/>
              <a:t>Project Ulterior Design</a:t>
            </a:r>
            <a:endParaRPr lang="en-US" dirty="0"/>
          </a:p>
        </p:txBody>
      </p:sp>
      <p:pic>
        <p:nvPicPr>
          <p:cNvPr id="4" name="Picture 3" descr="IMG_669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5" y="880290"/>
            <a:ext cx="5262245" cy="3944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2265391" y="1207071"/>
            <a:ext cx="568960" cy="232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924396" y="1207706"/>
            <a:ext cx="909955" cy="183197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3"/>
          <p:cNvSpPr txBox="1"/>
          <p:nvPr/>
        </p:nvSpPr>
        <p:spPr>
          <a:xfrm>
            <a:off x="2546844" y="960247"/>
            <a:ext cx="797560" cy="31115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HC-SR0</a:t>
            </a:r>
            <a:r>
              <a:rPr lang="en-US" altLang="ko-KR" sz="1200" dirty="0" smtClean="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4</a:t>
            </a:r>
            <a:endParaRPr lang="en-GB" sz="1200" dirty="0">
              <a:effectLst/>
              <a:latin typeface="Times New Roman" charset="0"/>
              <a:ea typeface="PMingLiU" charset="-12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834351" y="1385972"/>
            <a:ext cx="571500" cy="3429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14"/>
          <p:cNvSpPr txBox="1"/>
          <p:nvPr/>
        </p:nvSpPr>
        <p:spPr>
          <a:xfrm>
            <a:off x="3324063" y="1170834"/>
            <a:ext cx="681355" cy="30543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LDR</a:t>
            </a:r>
            <a:endParaRPr lang="en-GB" sz="1200">
              <a:effectLst/>
              <a:latin typeface="Times New Roman" charset="0"/>
              <a:ea typeface="PMingLiU" charset="-12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72904" y="2305066"/>
            <a:ext cx="571500" cy="3429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921790" y="4224190"/>
            <a:ext cx="402273" cy="32037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2"/>
          <p:cNvSpPr txBox="1"/>
          <p:nvPr/>
        </p:nvSpPr>
        <p:spPr>
          <a:xfrm>
            <a:off x="3324062" y="2161047"/>
            <a:ext cx="868850" cy="31051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Times New Roman" charset="0"/>
                <a:ea typeface="PMingLiU" charset="-120"/>
              </a:rPr>
              <a:t>Stepper</a:t>
            </a:r>
            <a:r>
              <a:rPr lang="en-US" sz="1200" dirty="0" smtClean="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 Motor</a:t>
            </a:r>
            <a:endParaRPr lang="en-GB" sz="1200" dirty="0">
              <a:effectLst/>
              <a:latin typeface="Times New Roman" charset="0"/>
              <a:ea typeface="PMingLiU" charset="-120"/>
            </a:endParaRPr>
          </a:p>
        </p:txBody>
      </p:sp>
      <p:sp>
        <p:nvSpPr>
          <p:cNvPr id="15" name="Text Box 12"/>
          <p:cNvSpPr txBox="1"/>
          <p:nvPr/>
        </p:nvSpPr>
        <p:spPr>
          <a:xfrm>
            <a:off x="3324062" y="4398137"/>
            <a:ext cx="868850" cy="31051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Servo Motor</a:t>
            </a:r>
            <a:endParaRPr lang="en-GB" sz="1200" dirty="0">
              <a:effectLst/>
              <a:latin typeface="Times New Roman" charset="0"/>
              <a:ea typeface="PMingLiU" charset="-12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35838" y="3658648"/>
            <a:ext cx="459105" cy="79756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1809143" y="4456843"/>
            <a:ext cx="681355" cy="2286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PIR</a:t>
            </a:r>
            <a:endParaRPr lang="en-GB" sz="1200">
              <a:effectLst/>
              <a:latin typeface="Times New Roman" charset="0"/>
              <a:ea typeface="PMingLiU" charset="-12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081502" y="2550340"/>
            <a:ext cx="228600" cy="9137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7"/>
          <p:cNvSpPr txBox="1"/>
          <p:nvPr/>
        </p:nvSpPr>
        <p:spPr>
          <a:xfrm>
            <a:off x="4087217" y="2241095"/>
            <a:ext cx="681355" cy="30099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Buzzer</a:t>
            </a:r>
            <a:endParaRPr lang="en-GB" sz="1200">
              <a:effectLst/>
              <a:latin typeface="Times New Roman" charset="0"/>
              <a:ea typeface="PMingLiU" charset="-12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407373" y="2185812"/>
            <a:ext cx="575310" cy="13716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5"/>
          <p:cNvSpPr txBox="1"/>
          <p:nvPr/>
        </p:nvSpPr>
        <p:spPr>
          <a:xfrm>
            <a:off x="4752178" y="1988327"/>
            <a:ext cx="681355" cy="3454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effectLst/>
                <a:latin typeface="Times New Roman" charset="0"/>
                <a:ea typeface="PMingLiU" charset="-120"/>
              </a:rPr>
              <a:t>LCD</a:t>
            </a:r>
            <a:endParaRPr lang="en-GB" sz="1200">
              <a:effectLst/>
              <a:latin typeface="Times New Roman" charset="0"/>
              <a:ea typeface="PMingLiU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75" y="1170834"/>
            <a:ext cx="1524000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75" y="3058083"/>
            <a:ext cx="1575441" cy="1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454"/>
            <a:ext cx="8520600" cy="626100"/>
          </a:xfrm>
        </p:spPr>
        <p:txBody>
          <a:bodyPr/>
          <a:lstStyle/>
          <a:p>
            <a:r>
              <a:rPr lang="en-US" dirty="0" smtClean="0"/>
              <a:t>Android Application Structure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9" y="897615"/>
            <a:ext cx="2359025" cy="3945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"/>
          <a:stretch/>
        </p:blipFill>
        <p:spPr>
          <a:xfrm>
            <a:off x="118872" y="615114"/>
            <a:ext cx="8915400" cy="44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1"/>
          <a:stretch/>
        </p:blipFill>
        <p:spPr>
          <a:xfrm>
            <a:off x="311700" y="842214"/>
            <a:ext cx="6962861" cy="3982057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UART </a:t>
            </a:r>
            <a:r>
              <a:rPr lang="en-US" smtClean="0"/>
              <a:t>Implementation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5178" y="2935876"/>
            <a:ext cx="1466299" cy="14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7"/>
          <p:cNvSpPr txBox="1"/>
          <p:nvPr/>
        </p:nvSpPr>
        <p:spPr>
          <a:xfrm>
            <a:off x="6933738" y="2946901"/>
            <a:ext cx="880522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Bluetooth</a:t>
            </a:r>
            <a:r>
              <a:rPr lang="en-US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HC-0</a:t>
            </a:r>
            <a:r>
              <a:rPr lang="en-US" sz="1100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lang="en" sz="11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62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RTC Implementation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5"/>
          <a:stretch/>
        </p:blipFill>
        <p:spPr>
          <a:xfrm>
            <a:off x="311700" y="740665"/>
            <a:ext cx="5769060" cy="42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20847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Ultrasonic Implementation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834570"/>
            <a:ext cx="5477719" cy="2916428"/>
          </a:xfrm>
          <a:prstGeom prst="rect">
            <a:avLst/>
          </a:prstGeom>
        </p:spPr>
      </p:pic>
      <p:pic>
        <p:nvPicPr>
          <p:cNvPr id="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100" y="3085031"/>
            <a:ext cx="2010074" cy="11367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2"/>
          <p:cNvSpPr txBox="1"/>
          <p:nvPr/>
        </p:nvSpPr>
        <p:spPr>
          <a:xfrm>
            <a:off x="5866588" y="4129869"/>
            <a:ext cx="1517100" cy="3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HC SR04 (Ultrasonic)</a:t>
            </a:r>
          </a:p>
        </p:txBody>
      </p:sp>
    </p:spTree>
    <p:extLst>
      <p:ext uri="{BB962C8B-B14F-4D97-AF65-F5344CB8AC3E}">
        <p14:creationId xmlns:p14="http://schemas.microsoft.com/office/powerpoint/2010/main" val="11744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20847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Buzzer Stop Implementation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926010"/>
            <a:ext cx="6490208" cy="17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118</Words>
  <Application>Microsoft Macintosh PowerPoint</Application>
  <PresentationFormat>On-screen Show (16:9)</PresentationFormat>
  <Paragraphs>63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Lato</vt:lpstr>
      <vt:lpstr>Playfair Display</vt:lpstr>
      <vt:lpstr>PMingLiU</vt:lpstr>
      <vt:lpstr>Times New Roman</vt:lpstr>
      <vt:lpstr>Coral</vt:lpstr>
      <vt:lpstr>Pet Feed</vt:lpstr>
      <vt:lpstr>Demo Time</vt:lpstr>
      <vt:lpstr>PowerPoint Presentation</vt:lpstr>
      <vt:lpstr>Project Ulterior Design</vt:lpstr>
      <vt:lpstr>Android Application Structure</vt:lpstr>
      <vt:lpstr>UART Implementation</vt:lpstr>
      <vt:lpstr>RTC Implementation</vt:lpstr>
      <vt:lpstr>Ultrasonic Implementation</vt:lpstr>
      <vt:lpstr>Buzzer Stop Implementation</vt:lpstr>
      <vt:lpstr>LDR Implementation</vt:lpstr>
      <vt:lpstr>Limitation &amp; Improvement</vt:lpstr>
      <vt:lpstr>Q &amp; A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Feed</dc:title>
  <cp:lastModifiedBy>차승환</cp:lastModifiedBy>
  <cp:revision>34</cp:revision>
  <dcterms:modified xsi:type="dcterms:W3CDTF">2017-11-30T03:34:53Z</dcterms:modified>
</cp:coreProperties>
</file>